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theme/themeOverride1.xml" ContentType="application/vnd.openxmlformats-officedocument.themeOverr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8"/>
  </p:notesMasterIdLst>
  <p:handoutMasterIdLst>
    <p:handoutMasterId r:id="rId9"/>
  </p:handoutMasterIdLst>
  <p:sldIdLst>
    <p:sldId id="256" r:id="rId2"/>
    <p:sldId id="257" r:id="rId3"/>
    <p:sldId id="281" r:id="rId4"/>
    <p:sldId id="278" r:id="rId5"/>
    <p:sldId id="290" r:id="rId6"/>
    <p:sldId id="280" r:id="rId7"/>
  </p:sldIdLst>
  <p:sldSz cx="9144000" cy="6858000" type="screen4x3"/>
  <p:notesSz cx="6662738" cy="9906000"/>
  <p:defaultTextStyle>
    <a:defPPr>
      <a:defRPr lang="da-DK"/>
    </a:defPPr>
    <a:lvl1pPr algn="l" rtl="0" fontAlgn="base">
      <a:spcBef>
        <a:spcPct val="0"/>
      </a:spcBef>
      <a:spcAft>
        <a:spcPct val="0"/>
      </a:spcAft>
      <a:defRPr kern="1200">
        <a:solidFill>
          <a:schemeClr val="tx1"/>
        </a:solidFill>
        <a:latin typeface="Arial" pitchFamily="-1" charset="0"/>
        <a:ea typeface="+mn-ea"/>
        <a:cs typeface="+mn-cs"/>
      </a:defRPr>
    </a:lvl1pPr>
    <a:lvl2pPr marL="457200" algn="l" rtl="0" fontAlgn="base">
      <a:spcBef>
        <a:spcPct val="0"/>
      </a:spcBef>
      <a:spcAft>
        <a:spcPct val="0"/>
      </a:spcAft>
      <a:defRPr kern="1200">
        <a:solidFill>
          <a:schemeClr val="tx1"/>
        </a:solidFill>
        <a:latin typeface="Arial" pitchFamily="-1" charset="0"/>
        <a:ea typeface="+mn-ea"/>
        <a:cs typeface="+mn-cs"/>
      </a:defRPr>
    </a:lvl2pPr>
    <a:lvl3pPr marL="914400" algn="l" rtl="0" fontAlgn="base">
      <a:spcBef>
        <a:spcPct val="0"/>
      </a:spcBef>
      <a:spcAft>
        <a:spcPct val="0"/>
      </a:spcAft>
      <a:defRPr kern="1200">
        <a:solidFill>
          <a:schemeClr val="tx1"/>
        </a:solidFill>
        <a:latin typeface="Arial" pitchFamily="-1" charset="0"/>
        <a:ea typeface="+mn-ea"/>
        <a:cs typeface="+mn-cs"/>
      </a:defRPr>
    </a:lvl3pPr>
    <a:lvl4pPr marL="1371600" algn="l" rtl="0" fontAlgn="base">
      <a:spcBef>
        <a:spcPct val="0"/>
      </a:spcBef>
      <a:spcAft>
        <a:spcPct val="0"/>
      </a:spcAft>
      <a:defRPr kern="1200">
        <a:solidFill>
          <a:schemeClr val="tx1"/>
        </a:solidFill>
        <a:latin typeface="Arial" pitchFamily="-1" charset="0"/>
        <a:ea typeface="+mn-ea"/>
        <a:cs typeface="+mn-cs"/>
      </a:defRPr>
    </a:lvl4pPr>
    <a:lvl5pPr marL="1828800" algn="l" rtl="0" fontAlgn="base">
      <a:spcBef>
        <a:spcPct val="0"/>
      </a:spcBef>
      <a:spcAft>
        <a:spcPct val="0"/>
      </a:spcAft>
      <a:defRPr kern="1200">
        <a:solidFill>
          <a:schemeClr val="tx1"/>
        </a:solidFill>
        <a:latin typeface="Arial" pitchFamily="-1" charset="0"/>
        <a:ea typeface="+mn-ea"/>
        <a:cs typeface="+mn-cs"/>
      </a:defRPr>
    </a:lvl5pPr>
    <a:lvl6pPr marL="2286000" algn="l" defTabSz="457200" rtl="0" eaLnBrk="1" latinLnBrk="0" hangingPunct="1">
      <a:defRPr kern="1200">
        <a:solidFill>
          <a:schemeClr val="tx1"/>
        </a:solidFill>
        <a:latin typeface="Arial" pitchFamily="-1" charset="0"/>
        <a:ea typeface="+mn-ea"/>
        <a:cs typeface="+mn-cs"/>
      </a:defRPr>
    </a:lvl6pPr>
    <a:lvl7pPr marL="2743200" algn="l" defTabSz="457200" rtl="0" eaLnBrk="1" latinLnBrk="0" hangingPunct="1">
      <a:defRPr kern="1200">
        <a:solidFill>
          <a:schemeClr val="tx1"/>
        </a:solidFill>
        <a:latin typeface="Arial" pitchFamily="-1" charset="0"/>
        <a:ea typeface="+mn-ea"/>
        <a:cs typeface="+mn-cs"/>
      </a:defRPr>
    </a:lvl7pPr>
    <a:lvl8pPr marL="3200400" algn="l" defTabSz="457200" rtl="0" eaLnBrk="1" latinLnBrk="0" hangingPunct="1">
      <a:defRPr kern="1200">
        <a:solidFill>
          <a:schemeClr val="tx1"/>
        </a:solidFill>
        <a:latin typeface="Arial" pitchFamily="-1" charset="0"/>
        <a:ea typeface="+mn-ea"/>
        <a:cs typeface="+mn-cs"/>
      </a:defRPr>
    </a:lvl8pPr>
    <a:lvl9pPr marL="3657600" algn="l" defTabSz="457200" rtl="0" eaLnBrk="1" latinLnBrk="0" hangingPunct="1">
      <a:defRPr kern="1200">
        <a:solidFill>
          <a:schemeClr val="tx1"/>
        </a:solidFill>
        <a:latin typeface="Arial"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autoAdjust="0"/>
    <p:restoredTop sz="94654" autoAdjust="0"/>
  </p:normalViewPr>
  <p:slideViewPr>
    <p:cSldViewPr>
      <p:cViewPr>
        <p:scale>
          <a:sx n="94" d="100"/>
          <a:sy n="94" d="100"/>
        </p:scale>
        <p:origin x="-1304" y="-6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7663" cy="4953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a-DK"/>
          </a:p>
        </p:txBody>
      </p:sp>
      <p:sp>
        <p:nvSpPr>
          <p:cNvPr id="3" name="Pladsholder til dato 2"/>
          <p:cNvSpPr>
            <a:spLocks noGrp="1"/>
          </p:cNvSpPr>
          <p:nvPr>
            <p:ph type="dt" sz="quarter" idx="1"/>
          </p:nvPr>
        </p:nvSpPr>
        <p:spPr>
          <a:xfrm>
            <a:off x="3773488" y="0"/>
            <a:ext cx="2887662" cy="4953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 charset="0"/>
              </a:defRPr>
            </a:lvl1pPr>
          </a:lstStyle>
          <a:p>
            <a:fld id="{DBC984F3-A323-1647-A7F0-6E5D5B1D1036}" type="datetimeFigureOut">
              <a:rPr lang="da-DK"/>
              <a:pPr/>
              <a:t>4/29/12</a:t>
            </a:fld>
            <a:endParaRPr lang="da-DK"/>
          </a:p>
        </p:txBody>
      </p:sp>
      <p:sp>
        <p:nvSpPr>
          <p:cNvPr id="4" name="Pladsholder til sidefod 3"/>
          <p:cNvSpPr>
            <a:spLocks noGrp="1"/>
          </p:cNvSpPr>
          <p:nvPr>
            <p:ph type="ftr" sz="quarter" idx="2"/>
          </p:nvPr>
        </p:nvSpPr>
        <p:spPr>
          <a:xfrm>
            <a:off x="0" y="9409113"/>
            <a:ext cx="2887663" cy="4953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a-DK"/>
          </a:p>
        </p:txBody>
      </p:sp>
      <p:sp>
        <p:nvSpPr>
          <p:cNvPr id="5" name="Pladsholder til diasnummer 4"/>
          <p:cNvSpPr>
            <a:spLocks noGrp="1"/>
          </p:cNvSpPr>
          <p:nvPr>
            <p:ph type="sldNum" sz="quarter" idx="3"/>
          </p:nvPr>
        </p:nvSpPr>
        <p:spPr>
          <a:xfrm>
            <a:off x="3773488" y="9409113"/>
            <a:ext cx="2887662" cy="4953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 charset="0"/>
              </a:defRPr>
            </a:lvl1pPr>
          </a:lstStyle>
          <a:p>
            <a:fld id="{6D7CD5C3-C8EF-784D-BB35-B33F4729CE6A}" type="slidenum">
              <a:rPr lang="da-DK"/>
              <a:pPr/>
              <a:t>‹#›</a:t>
            </a:fld>
            <a:endParaRPr lang="da-D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7663" cy="495300"/>
          </a:xfrm>
          <a:prstGeom prst="rect">
            <a:avLst/>
          </a:prstGeom>
        </p:spPr>
        <p:txBody>
          <a:bodyPr vert="horz" lIns="91440" tIns="45720" rIns="91440" bIns="45720" rtlCol="0"/>
          <a:lstStyle>
            <a:lvl1pPr algn="l">
              <a:defRPr sz="1200">
                <a:latin typeface="Arial" charset="0"/>
              </a:defRPr>
            </a:lvl1pPr>
          </a:lstStyle>
          <a:p>
            <a:pPr>
              <a:defRPr/>
            </a:pPr>
            <a:endParaRPr lang="da-DK"/>
          </a:p>
        </p:txBody>
      </p:sp>
      <p:sp>
        <p:nvSpPr>
          <p:cNvPr id="3" name="Pladsholder til dato 2"/>
          <p:cNvSpPr>
            <a:spLocks noGrp="1"/>
          </p:cNvSpPr>
          <p:nvPr>
            <p:ph type="dt" idx="1"/>
          </p:nvPr>
        </p:nvSpPr>
        <p:spPr>
          <a:xfrm>
            <a:off x="3773488" y="0"/>
            <a:ext cx="2887662" cy="4953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1FB52932-9781-EE4C-84C6-2D9D79850072}" type="datetimeFigureOut">
              <a:rPr lang="da-DK"/>
              <a:pPr/>
              <a:t>4/29/12</a:t>
            </a:fld>
            <a:endParaRPr lang="da-DK"/>
          </a:p>
        </p:txBody>
      </p:sp>
      <p:sp>
        <p:nvSpPr>
          <p:cNvPr id="4" name="Pladsholder til diasbillede 3"/>
          <p:cNvSpPr>
            <a:spLocks noGrp="1" noRot="1" noChangeAspect="1"/>
          </p:cNvSpPr>
          <p:nvPr>
            <p:ph type="sldImg" idx="2"/>
          </p:nvPr>
        </p:nvSpPr>
        <p:spPr>
          <a:xfrm>
            <a:off x="855663" y="742950"/>
            <a:ext cx="4953000" cy="3714750"/>
          </a:xfrm>
          <a:prstGeom prst="rect">
            <a:avLst/>
          </a:prstGeom>
          <a:noFill/>
          <a:ln w="12700">
            <a:solidFill>
              <a:prstClr val="black"/>
            </a:solidFill>
          </a:ln>
        </p:spPr>
        <p:txBody>
          <a:bodyPr vert="horz" lIns="91440" tIns="45720" rIns="91440" bIns="45720" rtlCol="0" anchor="ctr"/>
          <a:lstStyle/>
          <a:p>
            <a:pPr lvl="0"/>
            <a:endParaRPr lang="da-DK" noProof="0" smtClean="0"/>
          </a:p>
        </p:txBody>
      </p:sp>
      <p:sp>
        <p:nvSpPr>
          <p:cNvPr id="5" name="Pladsholder til noter 4"/>
          <p:cNvSpPr>
            <a:spLocks noGrp="1"/>
          </p:cNvSpPr>
          <p:nvPr>
            <p:ph type="body" sz="quarter" idx="3"/>
          </p:nvPr>
        </p:nvSpPr>
        <p:spPr>
          <a:xfrm>
            <a:off x="666750" y="4705350"/>
            <a:ext cx="5329238" cy="4457700"/>
          </a:xfrm>
          <a:prstGeom prst="rect">
            <a:avLst/>
          </a:prstGeom>
        </p:spPr>
        <p:txBody>
          <a:bodyPr vert="horz" lIns="91440" tIns="45720" rIns="91440" bIns="45720" rtlCol="0"/>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6" name="Pladsholder til sidefod 5"/>
          <p:cNvSpPr>
            <a:spLocks noGrp="1"/>
          </p:cNvSpPr>
          <p:nvPr>
            <p:ph type="ftr" sz="quarter" idx="4"/>
          </p:nvPr>
        </p:nvSpPr>
        <p:spPr>
          <a:xfrm>
            <a:off x="0" y="9409113"/>
            <a:ext cx="2887663" cy="495300"/>
          </a:xfrm>
          <a:prstGeom prst="rect">
            <a:avLst/>
          </a:prstGeom>
        </p:spPr>
        <p:txBody>
          <a:bodyPr vert="horz" lIns="91440" tIns="45720" rIns="91440" bIns="45720" rtlCol="0" anchor="b"/>
          <a:lstStyle>
            <a:lvl1pPr algn="l">
              <a:defRPr sz="1200">
                <a:latin typeface="Arial" charset="0"/>
              </a:defRPr>
            </a:lvl1pPr>
          </a:lstStyle>
          <a:p>
            <a:pPr>
              <a:defRPr/>
            </a:pPr>
            <a:endParaRPr lang="da-DK"/>
          </a:p>
        </p:txBody>
      </p:sp>
      <p:sp>
        <p:nvSpPr>
          <p:cNvPr id="7" name="Pladsholder til diasnummer 6"/>
          <p:cNvSpPr>
            <a:spLocks noGrp="1"/>
          </p:cNvSpPr>
          <p:nvPr>
            <p:ph type="sldNum" sz="quarter" idx="5"/>
          </p:nvPr>
        </p:nvSpPr>
        <p:spPr>
          <a:xfrm>
            <a:off x="3773488" y="9409113"/>
            <a:ext cx="2887662" cy="4953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10E68BF-4729-264B-A386-779B9828E5B3}" type="slidenum">
              <a:rPr lang="da-DK"/>
              <a:pPr/>
              <a:t>‹#›</a:t>
            </a:fld>
            <a:endParaRPr lang="da-DK"/>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Pladsholder til diasbillede 1"/>
          <p:cNvSpPr>
            <a:spLocks noGrp="1" noRot="1" noChangeAspect="1" noTextEdit="1"/>
          </p:cNvSpPr>
          <p:nvPr>
            <p:ph type="sldImg"/>
          </p:nvPr>
        </p:nvSpPr>
        <p:spPr bwMode="auto">
          <a:noFill/>
          <a:ln>
            <a:solidFill>
              <a:srgbClr val="000000"/>
            </a:solidFill>
            <a:miter lim="800000"/>
            <a:headEnd/>
            <a:tailEnd/>
          </a:ln>
        </p:spPr>
      </p:sp>
      <p:sp>
        <p:nvSpPr>
          <p:cNvPr id="16387"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a-DK"/>
          </a:p>
        </p:txBody>
      </p:sp>
      <p:sp>
        <p:nvSpPr>
          <p:cNvPr id="16388" name="Pladsholder til diasnummer 3"/>
          <p:cNvSpPr>
            <a:spLocks noGrp="1"/>
          </p:cNvSpPr>
          <p:nvPr>
            <p:ph type="sldNum" sz="quarter" idx="5"/>
          </p:nvPr>
        </p:nvSpPr>
        <p:spPr bwMode="auto">
          <a:noFill/>
          <a:ln>
            <a:miter lim="800000"/>
            <a:headEnd/>
            <a:tailEnd/>
          </a:ln>
        </p:spPr>
        <p:txBody>
          <a:bodyPr/>
          <a:lstStyle/>
          <a:p>
            <a:fld id="{085648A0-8FF0-C74D-B730-31F3F7AF48BC}" type="slidenum">
              <a:rPr lang="da-DK"/>
              <a:pPr/>
              <a:t>1</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eldias">
    <p:bg>
      <p:bgRef idx="1001">
        <a:schemeClr val="bg2"/>
      </p:bgRef>
    </p:bg>
    <p:spTree>
      <p:nvGrpSpPr>
        <p:cNvPr id="1" name=""/>
        <p:cNvGrpSpPr/>
        <p:nvPr/>
      </p:nvGrpSpPr>
      <p:grpSpPr>
        <a:xfrm>
          <a:off x="0" y="0"/>
          <a:ext cx="0" cy="0"/>
          <a:chOff x="0" y="0"/>
          <a:chExt cx="0" cy="0"/>
        </a:xfrm>
      </p:grpSpPr>
      <p:sp>
        <p:nvSpPr>
          <p:cNvPr id="4" name="Rektangel 9"/>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ktangel 10"/>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ktangel 11"/>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lang="da-DK" smtClean="0"/>
              <a:t>Klik for at redigere titeltypografi i masteren</a:t>
            </a:r>
            <a:endParaRPr lang="en-US"/>
          </a:p>
        </p:txBody>
      </p:sp>
      <p:sp>
        <p:nvSpPr>
          <p:cNvPr id="9" name="Und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da-DK" smtClean="0"/>
              <a:t>Klik for at redigere undertiteltypografien i masteren</a:t>
            </a:r>
            <a:endParaRPr lang="en-US"/>
          </a:p>
        </p:txBody>
      </p:sp>
      <p:sp>
        <p:nvSpPr>
          <p:cNvPr id="7" name="Pladsholder til dato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fld id="{833AF362-6B1C-374B-91C8-77F486A10C07}" type="datetimeFigureOut">
              <a:rPr lang="da-DK"/>
              <a:pPr/>
              <a:t>4/29/12</a:t>
            </a:fld>
            <a:endParaRPr lang="da-DK"/>
          </a:p>
        </p:txBody>
      </p:sp>
      <p:sp>
        <p:nvSpPr>
          <p:cNvPr id="10" name="Pladsholder til sidefod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da-DK"/>
          </a:p>
        </p:txBody>
      </p:sp>
      <p:sp>
        <p:nvSpPr>
          <p:cNvPr id="11" name="Pladsholder til diasnumm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46A61A8-A56F-5B4D-90D7-087CF6C4DA25}" type="slidenum">
              <a:rPr lang="da-DK"/>
              <a:pPr/>
              <a:t>‹#›</a:t>
            </a:fld>
            <a:endParaRPr lang="da-DK"/>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13"/>
          <p:cNvSpPr>
            <a:spLocks noGrp="1"/>
          </p:cNvSpPr>
          <p:nvPr>
            <p:ph type="dt" sz="half" idx="10"/>
          </p:nvPr>
        </p:nvSpPr>
        <p:spPr/>
        <p:txBody>
          <a:bodyPr/>
          <a:lstStyle>
            <a:lvl1pPr>
              <a:defRPr/>
            </a:lvl1pPr>
          </a:lstStyle>
          <a:p>
            <a:fld id="{954D5A72-9218-E249-BCFF-464D07C88D90}" type="datetimeFigureOut">
              <a:rPr lang="da-DK"/>
              <a:pPr/>
              <a:t>4/29/12</a:t>
            </a:fld>
            <a:endParaRPr lang="da-DK"/>
          </a:p>
        </p:txBody>
      </p:sp>
      <p:sp>
        <p:nvSpPr>
          <p:cNvPr id="5" name="Pladsholder til sidefod 2"/>
          <p:cNvSpPr>
            <a:spLocks noGrp="1"/>
          </p:cNvSpPr>
          <p:nvPr>
            <p:ph type="ftr" sz="quarter" idx="11"/>
          </p:nvPr>
        </p:nvSpPr>
        <p:spPr/>
        <p:txBody>
          <a:bodyPr/>
          <a:lstStyle>
            <a:lvl1pPr>
              <a:defRPr/>
            </a:lvl1pPr>
          </a:lstStyle>
          <a:p>
            <a:pPr>
              <a:defRPr/>
            </a:pPr>
            <a:endParaRPr lang="da-DK"/>
          </a:p>
        </p:txBody>
      </p:sp>
      <p:sp>
        <p:nvSpPr>
          <p:cNvPr id="6" name="Pladsholder til diasnummer 22"/>
          <p:cNvSpPr>
            <a:spLocks noGrp="1"/>
          </p:cNvSpPr>
          <p:nvPr>
            <p:ph type="sldNum" sz="quarter" idx="12"/>
          </p:nvPr>
        </p:nvSpPr>
        <p:spPr/>
        <p:txBody>
          <a:bodyPr/>
          <a:lstStyle>
            <a:lvl1pPr>
              <a:defRPr/>
            </a:lvl1pPr>
          </a:lstStyle>
          <a:p>
            <a:fld id="{357AB206-3C06-264C-9C40-5F89EBF06098}" type="slidenum">
              <a:rPr lang="da-DK"/>
              <a:pPr/>
              <a:t>‹#›</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Lodret titel og tekst">
    <p:spTree>
      <p:nvGrpSpPr>
        <p:cNvPr id="1" name=""/>
        <p:cNvGrpSpPr/>
        <p:nvPr/>
      </p:nvGrpSpPr>
      <p:grpSpPr>
        <a:xfrm>
          <a:off x="0" y="0"/>
          <a:ext cx="0" cy="0"/>
          <a:chOff x="0" y="0"/>
          <a:chExt cx="0" cy="0"/>
        </a:xfrm>
      </p:grpSpPr>
      <p:sp>
        <p:nvSpPr>
          <p:cNvPr id="4" name="Rektangel 9"/>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ktangel 10"/>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ktangel 11"/>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Lodret titel 1"/>
          <p:cNvSpPr>
            <a:spLocks noGrp="1"/>
          </p:cNvSpPr>
          <p:nvPr>
            <p:ph type="title" orient="vert"/>
          </p:nvPr>
        </p:nvSpPr>
        <p:spPr>
          <a:xfrm>
            <a:off x="6553200" y="609600"/>
            <a:ext cx="2057400" cy="5516563"/>
          </a:xfrm>
        </p:spPr>
        <p:txBody>
          <a:bodyPr vert="eaVert"/>
          <a:lstStyle/>
          <a:p>
            <a:r>
              <a:rPr lang="da-DK" smtClean="0"/>
              <a:t>Klik for at redigere titeltypografi i masteren</a:t>
            </a:r>
            <a:endParaRPr lang="en-US"/>
          </a:p>
        </p:txBody>
      </p:sp>
      <p:sp>
        <p:nvSpPr>
          <p:cNvPr id="3" name="Pladsholder til lodret titel 2"/>
          <p:cNvSpPr>
            <a:spLocks noGrp="1"/>
          </p:cNvSpPr>
          <p:nvPr>
            <p:ph type="body" orient="vert" idx="1"/>
          </p:nvPr>
        </p:nvSpPr>
        <p:spPr>
          <a:xfrm>
            <a:off x="457200" y="609600"/>
            <a:ext cx="5562600" cy="5516564"/>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7" name="Pladsholder til dato 3"/>
          <p:cNvSpPr>
            <a:spLocks noGrp="1"/>
          </p:cNvSpPr>
          <p:nvPr>
            <p:ph type="dt" sz="half" idx="10"/>
          </p:nvPr>
        </p:nvSpPr>
        <p:spPr>
          <a:xfrm>
            <a:off x="6553200" y="6248400"/>
            <a:ext cx="2209800" cy="365125"/>
          </a:xfrm>
        </p:spPr>
        <p:txBody>
          <a:bodyPr/>
          <a:lstStyle>
            <a:lvl1pPr>
              <a:defRPr/>
            </a:lvl1pPr>
          </a:lstStyle>
          <a:p>
            <a:fld id="{774C7493-F45A-764A-800B-5623C8B1AE7D}" type="datetimeFigureOut">
              <a:rPr lang="da-DK"/>
              <a:pPr/>
              <a:t>4/29/12</a:t>
            </a:fld>
            <a:endParaRPr lang="da-DK"/>
          </a:p>
        </p:txBody>
      </p:sp>
      <p:sp>
        <p:nvSpPr>
          <p:cNvPr id="8" name="Pladsholder til sidefod 4"/>
          <p:cNvSpPr>
            <a:spLocks noGrp="1"/>
          </p:cNvSpPr>
          <p:nvPr>
            <p:ph type="ftr" sz="quarter" idx="11"/>
          </p:nvPr>
        </p:nvSpPr>
        <p:spPr>
          <a:xfrm>
            <a:off x="457200" y="6248400"/>
            <a:ext cx="5573713" cy="365125"/>
          </a:xfrm>
        </p:spPr>
        <p:txBody>
          <a:bodyPr/>
          <a:lstStyle>
            <a:lvl1pPr>
              <a:defRPr/>
            </a:lvl1pPr>
          </a:lstStyle>
          <a:p>
            <a:pPr>
              <a:defRPr/>
            </a:pPr>
            <a:endParaRPr lang="da-DK"/>
          </a:p>
        </p:txBody>
      </p:sp>
      <p:sp>
        <p:nvSpPr>
          <p:cNvPr id="9" name="Pladsholder til diasnummer 5"/>
          <p:cNvSpPr>
            <a:spLocks noGrp="1"/>
          </p:cNvSpPr>
          <p:nvPr>
            <p:ph type="sldNum" sz="quarter" idx="12"/>
          </p:nvPr>
        </p:nvSpPr>
        <p:spPr>
          <a:xfrm rot="5400000">
            <a:off x="5989638" y="144462"/>
            <a:ext cx="533400" cy="244475"/>
          </a:xfrm>
        </p:spPr>
        <p:txBody>
          <a:bodyPr/>
          <a:lstStyle>
            <a:lvl1pPr>
              <a:defRPr/>
            </a:lvl1pPr>
          </a:lstStyle>
          <a:p>
            <a:fld id="{D5709876-DCE1-8F4A-981E-9C88471A857D}" type="slidenum">
              <a:rPr lang="da-DK"/>
              <a:pPr/>
              <a:t>‹#›</a:t>
            </a:fld>
            <a:endParaRPr lang="da-DK"/>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1_Tomt">
    <p:spTree>
      <p:nvGrpSpPr>
        <p:cNvPr id="1" name=""/>
        <p:cNvGrpSpPr/>
        <p:nvPr/>
      </p:nvGrpSpPr>
      <p:grpSpPr>
        <a:xfrm>
          <a:off x="0" y="0"/>
          <a:ext cx="0" cy="0"/>
          <a:chOff x="0" y="0"/>
          <a:chExt cx="0" cy="0"/>
        </a:xfrm>
      </p:grpSpPr>
      <p:sp>
        <p:nvSpPr>
          <p:cNvPr id="2" name="Pladsholder til dato 13"/>
          <p:cNvSpPr>
            <a:spLocks noGrp="1"/>
          </p:cNvSpPr>
          <p:nvPr>
            <p:ph type="dt" sz="half" idx="10"/>
          </p:nvPr>
        </p:nvSpPr>
        <p:spPr/>
        <p:txBody>
          <a:bodyPr/>
          <a:lstStyle>
            <a:lvl1pPr>
              <a:defRPr/>
            </a:lvl1pPr>
          </a:lstStyle>
          <a:p>
            <a:fld id="{5C03AE6F-9533-C341-ADFA-E01EEC045676}" type="datetimeFigureOut">
              <a:rPr lang="da-DK"/>
              <a:pPr/>
              <a:t>4/29/12</a:t>
            </a:fld>
            <a:endParaRPr lang="da-DK"/>
          </a:p>
        </p:txBody>
      </p:sp>
      <p:sp>
        <p:nvSpPr>
          <p:cNvPr id="3" name="Pladsholder til sidefod 2"/>
          <p:cNvSpPr>
            <a:spLocks noGrp="1"/>
          </p:cNvSpPr>
          <p:nvPr>
            <p:ph type="ftr" sz="quarter" idx="11"/>
          </p:nvPr>
        </p:nvSpPr>
        <p:spPr/>
        <p:txBody>
          <a:bodyPr/>
          <a:lstStyle>
            <a:lvl1pPr>
              <a:defRPr/>
            </a:lvl1pPr>
          </a:lstStyle>
          <a:p>
            <a:pPr>
              <a:defRPr/>
            </a:pPr>
            <a:endParaRPr lang="da-DK"/>
          </a:p>
        </p:txBody>
      </p:sp>
      <p:sp>
        <p:nvSpPr>
          <p:cNvPr id="4" name="Pladsholder til diasnummer 22"/>
          <p:cNvSpPr>
            <a:spLocks noGrp="1"/>
          </p:cNvSpPr>
          <p:nvPr>
            <p:ph type="sldNum" sz="quarter" idx="12"/>
          </p:nvPr>
        </p:nvSpPr>
        <p:spPr/>
        <p:txBody>
          <a:bodyPr/>
          <a:lstStyle>
            <a:lvl1pPr>
              <a:defRPr/>
            </a:lvl1pPr>
          </a:lstStyle>
          <a:p>
            <a:fld id="{190B923D-49EA-A146-9319-69126AF75D5D}" type="slidenum">
              <a:rPr lang="da-DK"/>
              <a:pPr/>
              <a:t>‹#›</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lang="da-DK" smtClean="0"/>
              <a:t>Klik for at redigere titeltypografi i masteren</a:t>
            </a:r>
            <a:endParaRPr lang="en-US"/>
          </a:p>
        </p:txBody>
      </p:sp>
      <p:sp>
        <p:nvSpPr>
          <p:cNvPr id="8" name="Pladsholder til indhold 7"/>
          <p:cNvSpPr>
            <a:spLocks noGrp="1"/>
          </p:cNvSpPr>
          <p:nvPr>
            <p:ph sz="quarter" idx="1"/>
          </p:nvPr>
        </p:nvSpPr>
        <p:spPr>
          <a:xfrm>
            <a:off x="612648" y="1600200"/>
            <a:ext cx="8153400" cy="4495800"/>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4" name="Pladsholder til dato 13"/>
          <p:cNvSpPr>
            <a:spLocks noGrp="1"/>
          </p:cNvSpPr>
          <p:nvPr>
            <p:ph type="dt" sz="half" idx="10"/>
          </p:nvPr>
        </p:nvSpPr>
        <p:spPr/>
        <p:txBody>
          <a:bodyPr/>
          <a:lstStyle>
            <a:lvl1pPr>
              <a:defRPr/>
            </a:lvl1pPr>
          </a:lstStyle>
          <a:p>
            <a:fld id="{8292027D-7C64-8A48-9CF4-9DC5CDC74F10}" type="datetimeFigureOut">
              <a:rPr lang="da-DK"/>
              <a:pPr/>
              <a:t>4/29/12</a:t>
            </a:fld>
            <a:endParaRPr lang="da-DK"/>
          </a:p>
        </p:txBody>
      </p:sp>
      <p:sp>
        <p:nvSpPr>
          <p:cNvPr id="5" name="Pladsholder til sidefod 2"/>
          <p:cNvSpPr>
            <a:spLocks noGrp="1"/>
          </p:cNvSpPr>
          <p:nvPr>
            <p:ph type="ftr" sz="quarter" idx="11"/>
          </p:nvPr>
        </p:nvSpPr>
        <p:spPr/>
        <p:txBody>
          <a:bodyPr/>
          <a:lstStyle>
            <a:lvl1pPr>
              <a:defRPr/>
            </a:lvl1pPr>
          </a:lstStyle>
          <a:p>
            <a:pPr>
              <a:defRPr/>
            </a:pPr>
            <a:endParaRPr lang="da-DK"/>
          </a:p>
        </p:txBody>
      </p:sp>
      <p:sp>
        <p:nvSpPr>
          <p:cNvPr id="6" name="Pladsholder til diasnummer 22"/>
          <p:cNvSpPr>
            <a:spLocks noGrp="1"/>
          </p:cNvSpPr>
          <p:nvPr>
            <p:ph type="sldNum" sz="quarter" idx="12"/>
          </p:nvPr>
        </p:nvSpPr>
        <p:spPr/>
        <p:txBody>
          <a:bodyPr/>
          <a:lstStyle>
            <a:lvl1pPr>
              <a:defRPr/>
            </a:lvl1pPr>
          </a:lstStyle>
          <a:p>
            <a:fld id="{93B559C8-273D-7A4B-8FF6-D81EB29237C2}" type="slidenum">
              <a:rPr lang="da-DK"/>
              <a:pPr/>
              <a:t>‹#›</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Afsnitsoverskrift">
    <p:bg>
      <p:bgRef idx="1003">
        <a:schemeClr val="bg1"/>
      </p:bgRef>
    </p:bg>
    <p:spTree>
      <p:nvGrpSpPr>
        <p:cNvPr id="1" name=""/>
        <p:cNvGrpSpPr/>
        <p:nvPr/>
      </p:nvGrpSpPr>
      <p:grpSpPr>
        <a:xfrm>
          <a:off x="0" y="0"/>
          <a:ext cx="0" cy="0"/>
          <a:chOff x="0" y="0"/>
          <a:chExt cx="0" cy="0"/>
        </a:xfrm>
      </p:grpSpPr>
      <p:sp>
        <p:nvSpPr>
          <p:cNvPr id="4" name="Rektangel 9"/>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ktangel 10"/>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ktangel 11"/>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ladsholder til tekst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da-DK" smtClean="0"/>
              <a:t>Klik for at redigere typografi i masteren</a:t>
            </a:r>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da-DK" smtClean="0"/>
              <a:t>Klik for at redigere titeltypografi i masteren</a:t>
            </a:r>
            <a:endParaRPr lang="en-US"/>
          </a:p>
        </p:txBody>
      </p:sp>
      <p:sp>
        <p:nvSpPr>
          <p:cNvPr id="7" name="Pladsholder til dato 11"/>
          <p:cNvSpPr>
            <a:spLocks noGrp="1"/>
          </p:cNvSpPr>
          <p:nvPr>
            <p:ph type="dt" sz="half" idx="10"/>
          </p:nvPr>
        </p:nvSpPr>
        <p:spPr/>
        <p:txBody>
          <a:bodyPr/>
          <a:lstStyle>
            <a:lvl1pPr>
              <a:defRPr/>
            </a:lvl1pPr>
          </a:lstStyle>
          <a:p>
            <a:fld id="{DD787021-F069-FF43-BC59-E51C3FE3B1F7}" type="datetimeFigureOut">
              <a:rPr lang="da-DK"/>
              <a:pPr/>
              <a:t>4/29/12</a:t>
            </a:fld>
            <a:endParaRPr lang="da-DK"/>
          </a:p>
        </p:txBody>
      </p:sp>
      <p:sp>
        <p:nvSpPr>
          <p:cNvPr id="8" name="Pladsholder til diasnummer 12"/>
          <p:cNvSpPr>
            <a:spLocks noGrp="1"/>
          </p:cNvSpPr>
          <p:nvPr>
            <p:ph type="sldNum" sz="quarter" idx="11"/>
          </p:nvPr>
        </p:nvSpPr>
        <p:spPr>
          <a:xfrm>
            <a:off x="0" y="1752600"/>
            <a:ext cx="1295400" cy="701675"/>
          </a:xfrm>
        </p:spPr>
        <p:txBody>
          <a:bodyPr>
            <a:noAutofit/>
          </a:bodyPr>
          <a:lstStyle>
            <a:lvl1pPr>
              <a:defRPr sz="2400"/>
            </a:lvl1pPr>
          </a:lstStyle>
          <a:p>
            <a:fld id="{B1748264-FA55-EF40-891C-FE6D50B370B0}" type="slidenum">
              <a:rPr lang="da-DK"/>
              <a:pPr/>
              <a:t>‹#›</a:t>
            </a:fld>
            <a:endParaRPr lang="da-DK"/>
          </a:p>
        </p:txBody>
      </p:sp>
      <p:sp>
        <p:nvSpPr>
          <p:cNvPr id="9" name="Pladsholder til sidefod 13"/>
          <p:cNvSpPr>
            <a:spLocks noGrp="1"/>
          </p:cNvSpPr>
          <p:nvPr>
            <p:ph type="ftr" sz="quarter" idx="12"/>
          </p:nvPr>
        </p:nvSpPr>
        <p:spPr/>
        <p:txBody>
          <a:bodyPr/>
          <a:lstStyle>
            <a:lvl1pPr>
              <a:defRPr/>
            </a:lvl1pPr>
          </a:lstStyle>
          <a:p>
            <a:pPr>
              <a:defRPr/>
            </a:pPr>
            <a:endParaRPr lang="da-DK"/>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9" name="Pladsholder til indhold 8"/>
          <p:cNvSpPr>
            <a:spLocks noGrp="1"/>
          </p:cNvSpPr>
          <p:nvPr>
            <p:ph sz="quarter" idx="1"/>
          </p:nvPr>
        </p:nvSpPr>
        <p:spPr>
          <a:xfrm>
            <a:off x="609600" y="1589567"/>
            <a:ext cx="3886200" cy="4572000"/>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11" name="Pladsholder til indhold 10"/>
          <p:cNvSpPr>
            <a:spLocks noGrp="1"/>
          </p:cNvSpPr>
          <p:nvPr>
            <p:ph sz="quarter" idx="2"/>
          </p:nvPr>
        </p:nvSpPr>
        <p:spPr>
          <a:xfrm>
            <a:off x="4844901" y="1589567"/>
            <a:ext cx="3886200" cy="4572000"/>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Pladsholder til dato 7"/>
          <p:cNvSpPr>
            <a:spLocks noGrp="1"/>
          </p:cNvSpPr>
          <p:nvPr>
            <p:ph type="dt" sz="half" idx="10"/>
          </p:nvPr>
        </p:nvSpPr>
        <p:spPr/>
        <p:txBody>
          <a:bodyPr/>
          <a:lstStyle>
            <a:lvl1pPr>
              <a:defRPr/>
            </a:lvl1pPr>
          </a:lstStyle>
          <a:p>
            <a:fld id="{B1A30E66-3798-2849-9145-A90ED54AB05D}" type="datetimeFigureOut">
              <a:rPr lang="da-DK"/>
              <a:pPr/>
              <a:t>4/29/12</a:t>
            </a:fld>
            <a:endParaRPr lang="da-DK"/>
          </a:p>
        </p:txBody>
      </p:sp>
      <p:sp>
        <p:nvSpPr>
          <p:cNvPr id="6" name="Pladsholder til diasnummer 9"/>
          <p:cNvSpPr>
            <a:spLocks noGrp="1"/>
          </p:cNvSpPr>
          <p:nvPr>
            <p:ph type="sldNum" sz="quarter" idx="11"/>
          </p:nvPr>
        </p:nvSpPr>
        <p:spPr/>
        <p:txBody>
          <a:bodyPr/>
          <a:lstStyle>
            <a:lvl1pPr>
              <a:defRPr/>
            </a:lvl1pPr>
          </a:lstStyle>
          <a:p>
            <a:fld id="{AC495626-7B57-FE4A-911E-0B66D663B71D}" type="slidenum">
              <a:rPr lang="da-DK"/>
              <a:pPr/>
              <a:t>‹#›</a:t>
            </a:fld>
            <a:endParaRPr lang="da-DK"/>
          </a:p>
        </p:txBody>
      </p:sp>
      <p:sp>
        <p:nvSpPr>
          <p:cNvPr id="7" name="Pladsholder til sidefod 11"/>
          <p:cNvSpPr>
            <a:spLocks noGrp="1"/>
          </p:cNvSpPr>
          <p:nvPr>
            <p:ph type="ftr" sz="quarter" idx="12"/>
          </p:nvPr>
        </p:nvSpPr>
        <p:spPr/>
        <p:txBody>
          <a:bodyPr rtlCol="0"/>
          <a:lstStyle>
            <a:lvl1pPr>
              <a:defRPr/>
            </a:lvl1pPr>
          </a:lstStyle>
          <a:p>
            <a:pPr>
              <a:defRPr/>
            </a:pPr>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lstStyle>
            <a:lvl1pPr>
              <a:defRPr/>
            </a:lvl1pPr>
          </a:lstStyle>
          <a:p>
            <a:r>
              <a:rPr lang="da-DK" smtClean="0"/>
              <a:t>Klik for at redigere titeltypografi i masteren</a:t>
            </a:r>
            <a:endParaRPr lang="en-US"/>
          </a:p>
        </p:txBody>
      </p:sp>
      <p:sp>
        <p:nvSpPr>
          <p:cNvPr id="11" name="Pladsholder til indhold 10"/>
          <p:cNvSpPr>
            <a:spLocks noGrp="1"/>
          </p:cNvSpPr>
          <p:nvPr>
            <p:ph sz="quarter" idx="2"/>
          </p:nvPr>
        </p:nvSpPr>
        <p:spPr>
          <a:xfrm>
            <a:off x="609600" y="2438400"/>
            <a:ext cx="3886200" cy="3581400"/>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13" name="Pladsholder til indhold 12"/>
          <p:cNvSpPr>
            <a:spLocks noGrp="1"/>
          </p:cNvSpPr>
          <p:nvPr>
            <p:ph sz="quarter" idx="4"/>
          </p:nvPr>
        </p:nvSpPr>
        <p:spPr>
          <a:xfrm>
            <a:off x="4800600" y="2438400"/>
            <a:ext cx="3886200" cy="3581400"/>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16" name="Pladsholder til teks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da-DK" smtClean="0"/>
              <a:t>Klik for at redigere typografi i masteren</a:t>
            </a:r>
          </a:p>
        </p:txBody>
      </p:sp>
      <p:sp>
        <p:nvSpPr>
          <p:cNvPr id="15" name="Pladsholder til teks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da-DK" smtClean="0"/>
              <a:t>Klik for at redigere typografi i masteren</a:t>
            </a:r>
          </a:p>
        </p:txBody>
      </p:sp>
      <p:sp>
        <p:nvSpPr>
          <p:cNvPr id="7" name="Pladsholder til dato 9"/>
          <p:cNvSpPr>
            <a:spLocks noGrp="1"/>
          </p:cNvSpPr>
          <p:nvPr>
            <p:ph type="dt" sz="half" idx="10"/>
          </p:nvPr>
        </p:nvSpPr>
        <p:spPr/>
        <p:txBody>
          <a:bodyPr/>
          <a:lstStyle>
            <a:lvl1pPr>
              <a:defRPr/>
            </a:lvl1pPr>
          </a:lstStyle>
          <a:p>
            <a:fld id="{692284BC-EADC-DE46-B22D-B1CB0F0AC9E2}" type="datetimeFigureOut">
              <a:rPr lang="da-DK"/>
              <a:pPr/>
              <a:t>4/29/12</a:t>
            </a:fld>
            <a:endParaRPr lang="da-DK"/>
          </a:p>
        </p:txBody>
      </p:sp>
      <p:sp>
        <p:nvSpPr>
          <p:cNvPr id="8" name="Pladsholder til diasnummer 11"/>
          <p:cNvSpPr>
            <a:spLocks noGrp="1"/>
          </p:cNvSpPr>
          <p:nvPr>
            <p:ph type="sldNum" sz="quarter" idx="11"/>
          </p:nvPr>
        </p:nvSpPr>
        <p:spPr/>
        <p:txBody>
          <a:bodyPr/>
          <a:lstStyle>
            <a:lvl1pPr>
              <a:defRPr/>
            </a:lvl1pPr>
          </a:lstStyle>
          <a:p>
            <a:fld id="{2BAB62ED-70E3-5749-84CD-ABE4310256E0}" type="slidenum">
              <a:rPr lang="da-DK"/>
              <a:pPr/>
              <a:t>‹#›</a:t>
            </a:fld>
            <a:endParaRPr lang="da-DK"/>
          </a:p>
        </p:txBody>
      </p:sp>
      <p:sp>
        <p:nvSpPr>
          <p:cNvPr id="9" name="Pladsholder til sidefod 13"/>
          <p:cNvSpPr>
            <a:spLocks noGrp="1"/>
          </p:cNvSpPr>
          <p:nvPr>
            <p:ph type="ftr" sz="quarter" idx="12"/>
          </p:nvPr>
        </p:nvSpPr>
        <p:spPr/>
        <p:txBody>
          <a:bodyPr rtlCol="0"/>
          <a:lstStyle>
            <a:lvl1pPr>
              <a:defRPr/>
            </a:lvl1pPr>
          </a:lstStyle>
          <a:p>
            <a:pPr>
              <a:defRPr/>
            </a:pPr>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3" name="Pladsholder til dato 13"/>
          <p:cNvSpPr>
            <a:spLocks noGrp="1"/>
          </p:cNvSpPr>
          <p:nvPr>
            <p:ph type="dt" sz="half" idx="10"/>
          </p:nvPr>
        </p:nvSpPr>
        <p:spPr/>
        <p:txBody>
          <a:bodyPr/>
          <a:lstStyle>
            <a:lvl1pPr>
              <a:defRPr/>
            </a:lvl1pPr>
          </a:lstStyle>
          <a:p>
            <a:fld id="{5494A02B-E4B6-0A4C-8AE2-D62AEB8BE810}" type="datetimeFigureOut">
              <a:rPr lang="da-DK"/>
              <a:pPr/>
              <a:t>4/29/12</a:t>
            </a:fld>
            <a:endParaRPr lang="da-DK"/>
          </a:p>
        </p:txBody>
      </p:sp>
      <p:sp>
        <p:nvSpPr>
          <p:cNvPr id="4" name="Pladsholder til sidefod 2"/>
          <p:cNvSpPr>
            <a:spLocks noGrp="1"/>
          </p:cNvSpPr>
          <p:nvPr>
            <p:ph type="ftr" sz="quarter" idx="11"/>
          </p:nvPr>
        </p:nvSpPr>
        <p:spPr/>
        <p:txBody>
          <a:bodyPr/>
          <a:lstStyle>
            <a:lvl1pPr>
              <a:defRPr/>
            </a:lvl1pPr>
          </a:lstStyle>
          <a:p>
            <a:pPr>
              <a:defRPr/>
            </a:pPr>
            <a:endParaRPr lang="da-DK"/>
          </a:p>
        </p:txBody>
      </p:sp>
      <p:sp>
        <p:nvSpPr>
          <p:cNvPr id="5" name="Pladsholder til diasnummer 22"/>
          <p:cNvSpPr>
            <a:spLocks noGrp="1"/>
          </p:cNvSpPr>
          <p:nvPr>
            <p:ph type="sldNum" sz="quarter" idx="12"/>
          </p:nvPr>
        </p:nvSpPr>
        <p:spPr/>
        <p:txBody>
          <a:bodyPr/>
          <a:lstStyle>
            <a:lvl1pPr>
              <a:defRPr/>
            </a:lvl1pPr>
          </a:lstStyle>
          <a:p>
            <a:fld id="{44A56CAE-4D03-5545-8081-3EAC72A3D00F}" type="slidenum">
              <a:rPr lang="da-DK"/>
              <a:pPr/>
              <a:t>‹#›</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fld id="{2CC459D1-96D6-0D4D-A909-3C73EEC6ECF2}" type="datetimeFigureOut">
              <a:rPr lang="da-DK"/>
              <a:pPr/>
              <a:t>4/29/12</a:t>
            </a:fld>
            <a:endParaRPr lang="da-DK"/>
          </a:p>
        </p:txBody>
      </p:sp>
      <p:sp>
        <p:nvSpPr>
          <p:cNvPr id="3" name="Pladsholder til sidefod 2"/>
          <p:cNvSpPr>
            <a:spLocks noGrp="1"/>
          </p:cNvSpPr>
          <p:nvPr>
            <p:ph type="ftr" sz="quarter" idx="11"/>
          </p:nvPr>
        </p:nvSpPr>
        <p:spPr/>
        <p:txBody>
          <a:bodyPr/>
          <a:lstStyle>
            <a:lvl1pPr>
              <a:defRPr/>
            </a:lvl1pPr>
          </a:lstStyle>
          <a:p>
            <a:pPr>
              <a:defRPr/>
            </a:pPr>
            <a:endParaRPr lang="da-DK"/>
          </a:p>
        </p:txBody>
      </p:sp>
      <p:sp>
        <p:nvSpPr>
          <p:cNvPr id="4" name="Pladsholder til diasnummer 3"/>
          <p:cNvSpPr>
            <a:spLocks noGrp="1"/>
          </p:cNvSpPr>
          <p:nvPr>
            <p:ph type="sldNum" sz="quarter" idx="12"/>
          </p:nvPr>
        </p:nvSpPr>
        <p:spPr>
          <a:xfrm>
            <a:off x="0" y="6248400"/>
            <a:ext cx="533400" cy="381000"/>
          </a:xfrm>
        </p:spPr>
        <p:txBody>
          <a:bodyPr/>
          <a:lstStyle>
            <a:lvl1pPr>
              <a:defRPr>
                <a:solidFill>
                  <a:schemeClr val="tx2"/>
                </a:solidFill>
              </a:defRPr>
            </a:lvl1pPr>
          </a:lstStyle>
          <a:p>
            <a:fld id="{30514508-C9BE-7C4A-B6AD-40DC9FAB8BA2}" type="slidenum">
              <a:rPr lang="da-DK"/>
              <a:pPr/>
              <a:t>‹#›</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lstStyle>
            <a:lvl1pPr algn="l">
              <a:buNone/>
              <a:defRPr sz="4400" b="0"/>
            </a:lvl1pPr>
          </a:lstStyle>
          <a:p>
            <a:r>
              <a:rPr lang="da-DK" smtClean="0"/>
              <a:t>Klik for at redigere titeltypografi i masteren</a:t>
            </a:r>
            <a:endParaRPr lang="en-US"/>
          </a:p>
        </p:txBody>
      </p:sp>
      <p:sp>
        <p:nvSpPr>
          <p:cNvPr id="3" name="Pladsholder til teks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da-DK" smtClean="0"/>
              <a:t>Klik for at redigere typografi i masteren</a:t>
            </a:r>
          </a:p>
        </p:txBody>
      </p:sp>
      <p:sp>
        <p:nvSpPr>
          <p:cNvPr id="9" name="Pladsholder til indhold 8"/>
          <p:cNvSpPr>
            <a:spLocks noGrp="1"/>
          </p:cNvSpPr>
          <p:nvPr>
            <p:ph sz="quarter" idx="1"/>
          </p:nvPr>
        </p:nvSpPr>
        <p:spPr>
          <a:xfrm>
            <a:off x="2362200" y="1752600"/>
            <a:ext cx="6400800" cy="4419600"/>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5" name="Pladsholder til dato 13"/>
          <p:cNvSpPr>
            <a:spLocks noGrp="1"/>
          </p:cNvSpPr>
          <p:nvPr>
            <p:ph type="dt" sz="half" idx="10"/>
          </p:nvPr>
        </p:nvSpPr>
        <p:spPr/>
        <p:txBody>
          <a:bodyPr/>
          <a:lstStyle>
            <a:lvl1pPr>
              <a:defRPr/>
            </a:lvl1pPr>
          </a:lstStyle>
          <a:p>
            <a:fld id="{016D33AA-9DA9-0F41-AC8D-21220C7BA105}" type="datetimeFigureOut">
              <a:rPr lang="da-DK"/>
              <a:pPr/>
              <a:t>4/29/12</a:t>
            </a:fld>
            <a:endParaRPr lang="da-DK"/>
          </a:p>
        </p:txBody>
      </p:sp>
      <p:sp>
        <p:nvSpPr>
          <p:cNvPr id="6" name="Pladsholder til sidefod 2"/>
          <p:cNvSpPr>
            <a:spLocks noGrp="1"/>
          </p:cNvSpPr>
          <p:nvPr>
            <p:ph type="ftr" sz="quarter" idx="11"/>
          </p:nvPr>
        </p:nvSpPr>
        <p:spPr/>
        <p:txBody>
          <a:bodyPr/>
          <a:lstStyle>
            <a:lvl1pPr>
              <a:defRPr/>
            </a:lvl1pPr>
          </a:lstStyle>
          <a:p>
            <a:pPr>
              <a:defRPr/>
            </a:pPr>
            <a:endParaRPr lang="da-DK"/>
          </a:p>
        </p:txBody>
      </p:sp>
      <p:sp>
        <p:nvSpPr>
          <p:cNvPr id="7" name="Pladsholder til diasnummer 22"/>
          <p:cNvSpPr>
            <a:spLocks noGrp="1"/>
          </p:cNvSpPr>
          <p:nvPr>
            <p:ph type="sldNum" sz="quarter" idx="12"/>
          </p:nvPr>
        </p:nvSpPr>
        <p:spPr/>
        <p:txBody>
          <a:bodyPr/>
          <a:lstStyle>
            <a:lvl1pPr>
              <a:defRPr/>
            </a:lvl1pPr>
          </a:lstStyle>
          <a:p>
            <a:fld id="{B23F7575-47C5-2345-AE4C-10429A5C90DA}" type="slidenum">
              <a:rPr lang="da-DK"/>
              <a:pPr/>
              <a:t>‹#›</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Billede med billedtekst">
    <p:bg>
      <p:bgRef idx="1003">
        <a:schemeClr val="bg2"/>
      </p:bgRef>
    </p:bg>
    <p:spTree>
      <p:nvGrpSpPr>
        <p:cNvPr id="1" name=""/>
        <p:cNvGrpSpPr/>
        <p:nvPr/>
      </p:nvGrpSpPr>
      <p:grpSpPr>
        <a:xfrm>
          <a:off x="0" y="0"/>
          <a:ext cx="0" cy="0"/>
          <a:chOff x="0" y="0"/>
          <a:chExt cx="0" cy="0"/>
        </a:xfrm>
      </p:grpSpPr>
      <p:sp>
        <p:nvSpPr>
          <p:cNvPr id="5" name="Rektangel 9"/>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ktangel 10"/>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ktangel 11"/>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ktangel 12"/>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Pladsholder til teks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da-DK" smtClean="0"/>
              <a:t>Klik for at redigere typografi i masteren</a:t>
            </a:r>
          </a:p>
        </p:txBody>
      </p:sp>
      <p:sp>
        <p:nvSpPr>
          <p:cNvPr id="2" name="Titel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da-DK" smtClean="0"/>
              <a:t>Klik for at redigere titeltypografi i masteren</a:t>
            </a:r>
            <a:endParaRPr lang="en-US"/>
          </a:p>
        </p:txBody>
      </p:sp>
      <p:sp>
        <p:nvSpPr>
          <p:cNvPr id="3" name="Pladsholder til billede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da-DK" noProof="0" smtClean="0"/>
              <a:t>Klik på ikonet for at tilføje et billede</a:t>
            </a:r>
            <a:endParaRPr lang="en-US" noProof="0" dirty="0"/>
          </a:p>
        </p:txBody>
      </p:sp>
      <p:sp>
        <p:nvSpPr>
          <p:cNvPr id="9" name="Pladsholder til dato 11"/>
          <p:cNvSpPr>
            <a:spLocks noGrp="1"/>
          </p:cNvSpPr>
          <p:nvPr>
            <p:ph type="dt" sz="half" idx="10"/>
          </p:nvPr>
        </p:nvSpPr>
        <p:spPr>
          <a:xfrm>
            <a:off x="6248400" y="6248400"/>
            <a:ext cx="2667000" cy="365125"/>
          </a:xfrm>
        </p:spPr>
        <p:txBody>
          <a:bodyPr/>
          <a:lstStyle>
            <a:lvl1pPr>
              <a:defRPr/>
            </a:lvl1pPr>
          </a:lstStyle>
          <a:p>
            <a:fld id="{2FDB8F15-48F6-124A-A707-6CDC7166DB9B}" type="datetimeFigureOut">
              <a:rPr lang="da-DK"/>
              <a:pPr/>
              <a:t>4/29/12</a:t>
            </a:fld>
            <a:endParaRPr lang="da-DK"/>
          </a:p>
        </p:txBody>
      </p:sp>
      <p:sp>
        <p:nvSpPr>
          <p:cNvPr id="10" name="Pladsholder til diasnummer 12"/>
          <p:cNvSpPr>
            <a:spLocks noGrp="1"/>
          </p:cNvSpPr>
          <p:nvPr>
            <p:ph type="sldNum" sz="quarter" idx="11"/>
          </p:nvPr>
        </p:nvSpPr>
        <p:spPr>
          <a:xfrm>
            <a:off x="0" y="4667250"/>
            <a:ext cx="1447800" cy="663575"/>
          </a:xfrm>
        </p:spPr>
        <p:txBody>
          <a:bodyPr/>
          <a:lstStyle>
            <a:lvl1pPr>
              <a:defRPr sz="2800"/>
            </a:lvl1pPr>
          </a:lstStyle>
          <a:p>
            <a:fld id="{16E788F4-1EB6-1242-A607-89D2151B483C}" type="slidenum">
              <a:rPr lang="da-DK"/>
              <a:pPr/>
              <a:t>‹#›</a:t>
            </a:fld>
            <a:endParaRPr lang="da-DK"/>
          </a:p>
        </p:txBody>
      </p:sp>
      <p:sp>
        <p:nvSpPr>
          <p:cNvPr id="11" name="Pladsholder til sidefod 13"/>
          <p:cNvSpPr>
            <a:spLocks noGrp="1"/>
          </p:cNvSpPr>
          <p:nvPr>
            <p:ph type="ftr" sz="quarter" idx="12"/>
          </p:nvPr>
        </p:nvSpPr>
        <p:spPr>
          <a:xfrm>
            <a:off x="1600200" y="6248400"/>
            <a:ext cx="4572000" cy="365125"/>
          </a:xfrm>
        </p:spPr>
        <p:txBody>
          <a:bodyPr rtlCol="0"/>
          <a:lstStyle>
            <a:lvl1pPr>
              <a:defRPr/>
            </a:lvl1pPr>
          </a:lstStyle>
          <a:p>
            <a:pPr>
              <a:defRPr/>
            </a:pPr>
            <a:endParaRPr lang="da-DK"/>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Pladsholder til titel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a:t>Klik for at redigere titeltypografi i masteren</a:t>
            </a:r>
            <a:endParaRPr lang="en-US"/>
          </a:p>
        </p:txBody>
      </p:sp>
      <p:sp>
        <p:nvSpPr>
          <p:cNvPr id="1027" name="Pladsholder til tekst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14" name="Pladsholder til dato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Tw Cen MT" pitchFamily="-1" charset="0"/>
              </a:defRPr>
            </a:lvl1pPr>
          </a:lstStyle>
          <a:p>
            <a:fld id="{5F8A59C4-DF60-6745-9F8D-8EE44F147A94}" type="datetimeFigureOut">
              <a:rPr lang="da-DK"/>
              <a:pPr/>
              <a:t>4/29/12</a:t>
            </a:fld>
            <a:endParaRPr lang="da-DK"/>
          </a:p>
        </p:txBody>
      </p:sp>
      <p:sp>
        <p:nvSpPr>
          <p:cNvPr id="3" name="Pladsholder til sidefod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da-DK"/>
          </a:p>
        </p:txBody>
      </p:sp>
      <p:sp>
        <p:nvSpPr>
          <p:cNvPr id="7" name="Rektangel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ktangel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ktangel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Pladsholder til diasnummer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Tw Cen MT" pitchFamily="-1" charset="0"/>
              </a:defRPr>
            </a:lvl1pPr>
          </a:lstStyle>
          <a:p>
            <a:fld id="{1A8B7032-08CC-CE4D-BBBD-5DF0E3438DBF}" type="slidenum">
              <a:rPr lang="da-DK"/>
              <a:pPr/>
              <a:t>‹#›</a:t>
            </a:fld>
            <a:endParaRPr lang="da-DK"/>
          </a:p>
        </p:txBody>
      </p:sp>
    </p:spTree>
  </p:cSld>
  <p:clrMap bg1="lt1" tx1="dk1" bg2="lt2" tx2="dk2" accent1="accent1" accent2="accent2" accent3="accent3" accent4="accent4" accent5="accent5" accent6="accent6" hlink="hlink" folHlink="folHlink"/>
  <p:sldLayoutIdLst>
    <p:sldLayoutId id="2147483930" r:id="rId1"/>
    <p:sldLayoutId id="2147483925" r:id="rId2"/>
    <p:sldLayoutId id="2147483931" r:id="rId3"/>
    <p:sldLayoutId id="2147483932" r:id="rId4"/>
    <p:sldLayoutId id="2147483933" r:id="rId5"/>
    <p:sldLayoutId id="2147483926" r:id="rId6"/>
    <p:sldLayoutId id="2147483934" r:id="rId7"/>
    <p:sldLayoutId id="2147483927" r:id="rId8"/>
    <p:sldLayoutId id="2147483935" r:id="rId9"/>
    <p:sldLayoutId id="2147483928" r:id="rId10"/>
    <p:sldLayoutId id="2147483936" r:id="rId11"/>
    <p:sldLayoutId id="2147483929" r:id="rId12"/>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1"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 charset="2"/>
        <a:buChar char=""/>
        <a:defRPr sz="2600" kern="1200">
          <a:solidFill>
            <a:schemeClr val="tx1"/>
          </a:solidFill>
          <a:latin typeface="+mn-lt"/>
          <a:ea typeface="ＭＳ Ｐゴシック" pitchFamily="-1" charset="-128"/>
          <a:cs typeface="+mn-cs"/>
        </a:defRPr>
      </a:lvl2pPr>
      <a:lvl3pPr marL="914400" indent="-228600" algn="l" rtl="0" eaLnBrk="0" fontAlgn="base" hangingPunct="0">
        <a:spcBef>
          <a:spcPts val="500"/>
        </a:spcBef>
        <a:spcAft>
          <a:spcPct val="0"/>
        </a:spcAft>
        <a:buClr>
          <a:schemeClr val="accent2"/>
        </a:buClr>
        <a:buSzPct val="75000"/>
        <a:buFont typeface="Wingdings" pitchFamily="-1" charset="2"/>
        <a:buChar char=""/>
        <a:defRPr sz="2300" kern="1200">
          <a:solidFill>
            <a:schemeClr val="tx1"/>
          </a:solidFill>
          <a:latin typeface="+mn-lt"/>
          <a:ea typeface="ＭＳ Ｐゴシック" pitchFamily="-1" charset="-128"/>
          <a:cs typeface="+mn-cs"/>
        </a:defRPr>
      </a:lvl3pPr>
      <a:lvl4pPr marL="1371600" indent="-228600" algn="l" rtl="0" eaLnBrk="0" fontAlgn="base" hangingPunct="0">
        <a:spcBef>
          <a:spcPts val="400"/>
        </a:spcBef>
        <a:spcAft>
          <a:spcPct val="0"/>
        </a:spcAft>
        <a:buClr>
          <a:srgbClr val="8CADAE"/>
        </a:buClr>
        <a:buSzPct val="75000"/>
        <a:buFont typeface="Wingdings" pitchFamily="-1" charset="2"/>
        <a:buChar char=""/>
        <a:defRPr sz="2000" kern="1200">
          <a:solidFill>
            <a:schemeClr val="tx1"/>
          </a:solidFill>
          <a:latin typeface="+mn-lt"/>
          <a:ea typeface="ＭＳ Ｐゴシック" pitchFamily="-1" charset="-128"/>
          <a:cs typeface="+mn-cs"/>
        </a:defRPr>
      </a:lvl4pPr>
      <a:lvl5pPr marL="1828800" indent="-228600" algn="l" rtl="0" eaLnBrk="0" fontAlgn="base" hangingPunct="0">
        <a:spcBef>
          <a:spcPts val="400"/>
        </a:spcBef>
        <a:spcAft>
          <a:spcPct val="0"/>
        </a:spcAft>
        <a:buClr>
          <a:srgbClr val="8C7B70"/>
        </a:buClr>
        <a:buSzPct val="65000"/>
        <a:buFont typeface="Wingdings" pitchFamily="-1" charset="2"/>
        <a:buChar char=""/>
        <a:defRPr sz="2000" kern="1200">
          <a:solidFill>
            <a:schemeClr val="tx1"/>
          </a:solidFill>
          <a:latin typeface="+mn-lt"/>
          <a:ea typeface="ＭＳ Ｐゴシック" pitchFamily="-1" charset="-128"/>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itel 1"/>
          <p:cNvSpPr>
            <a:spLocks noGrp="1"/>
          </p:cNvSpPr>
          <p:nvPr>
            <p:ph type="ctrTitle"/>
          </p:nvPr>
        </p:nvSpPr>
        <p:spPr>
          <a:xfrm>
            <a:off x="2339975" y="4005263"/>
            <a:ext cx="6477000" cy="1828800"/>
          </a:xfrm>
        </p:spPr>
        <p:txBody>
          <a:bodyPr/>
          <a:lstStyle/>
          <a:p>
            <a:pPr eaLnBrk="1" hangingPunct="1"/>
            <a:r>
              <a:rPr lang="da-DK" sz="2800" cap="none"/>
              <a:t>Fremmedsprogssamarbejde –</a:t>
            </a:r>
            <a:br>
              <a:rPr lang="da-DK" sz="2800" cap="none"/>
            </a:br>
            <a:r>
              <a:rPr lang="da-DK" sz="2800" cap="none"/>
              <a:t>på tværs af videregående uddannelser</a:t>
            </a:r>
          </a:p>
        </p:txBody>
      </p:sp>
      <p:sp>
        <p:nvSpPr>
          <p:cNvPr id="9219" name="Undertitel 2"/>
          <p:cNvSpPr>
            <a:spLocks noGrp="1"/>
          </p:cNvSpPr>
          <p:nvPr>
            <p:ph type="subTitle" idx="1"/>
          </p:nvPr>
        </p:nvSpPr>
        <p:spPr>
          <a:xfrm>
            <a:off x="2362200" y="6049963"/>
            <a:ext cx="6705600" cy="685800"/>
          </a:xfrm>
        </p:spPr>
        <p:txBody>
          <a:bodyPr/>
          <a:lstStyle/>
          <a:p>
            <a:pPr eaLnBrk="1" hangingPunct="1"/>
            <a:r>
              <a:rPr lang="da-DK" sz="2000"/>
              <a:t>    Elsebeth Jensen, Uddannelseschef for læreruddannelsen i VIA</a:t>
            </a:r>
          </a:p>
        </p:txBody>
      </p:sp>
      <p:sp>
        <p:nvSpPr>
          <p:cNvPr id="9220" name="Titel 1"/>
          <p:cNvSpPr txBox="1">
            <a:spLocks/>
          </p:cNvSpPr>
          <p:nvPr/>
        </p:nvSpPr>
        <p:spPr bwMode="auto">
          <a:xfrm>
            <a:off x="971550" y="1412875"/>
            <a:ext cx="6477000" cy="1828800"/>
          </a:xfrm>
          <a:prstGeom prst="rect">
            <a:avLst/>
          </a:prstGeom>
          <a:noFill/>
          <a:ln w="9525">
            <a:noFill/>
            <a:miter lim="800000"/>
            <a:headEnd/>
            <a:tailEnd/>
          </a:ln>
        </p:spPr>
        <p:txBody>
          <a:bodyPr anchor="b">
            <a:prstTxWarp prst="textNoShape">
              <a:avLst/>
            </a:prstTxWarp>
          </a:bodyPr>
          <a:lstStyle/>
          <a:p>
            <a:endParaRPr lang="da-DK" sz="2800">
              <a:solidFill>
                <a:schemeClr val="tx2"/>
              </a:solidFill>
              <a:latin typeface="Tw Cen MT" pitchFamily="-1" charset="0"/>
            </a:endParaRPr>
          </a:p>
        </p:txBody>
      </p:sp>
      <p:pic>
        <p:nvPicPr>
          <p:cNvPr id="9221" name="Billede 4"/>
          <p:cNvPicPr>
            <a:picLocks noChangeAspect="1" noChangeArrowheads="1"/>
          </p:cNvPicPr>
          <p:nvPr/>
        </p:nvPicPr>
        <p:blipFill>
          <a:blip r:embed="rId3"/>
          <a:srcRect/>
          <a:stretch>
            <a:fillRect/>
          </a:stretch>
        </p:blipFill>
        <p:spPr bwMode="auto">
          <a:xfrm>
            <a:off x="107950" y="620713"/>
            <a:ext cx="5719763" cy="904875"/>
          </a:xfrm>
          <a:prstGeom prst="rect">
            <a:avLst/>
          </a:prstGeom>
          <a:noFill/>
          <a:ln w="9525">
            <a:noFill/>
            <a:miter lim="800000"/>
            <a:headEnd/>
            <a:tailEnd/>
          </a:ln>
        </p:spPr>
      </p:pic>
      <p:pic>
        <p:nvPicPr>
          <p:cNvPr id="9222" name="Billede 5"/>
          <p:cNvPicPr>
            <a:picLocks noChangeAspect="1" noChangeArrowheads="1"/>
          </p:cNvPicPr>
          <p:nvPr/>
        </p:nvPicPr>
        <p:blipFill>
          <a:blip r:embed="rId3"/>
          <a:srcRect/>
          <a:stretch>
            <a:fillRect/>
          </a:stretch>
        </p:blipFill>
        <p:spPr bwMode="auto">
          <a:xfrm>
            <a:off x="1728788" y="2678113"/>
            <a:ext cx="5719762" cy="904875"/>
          </a:xfrm>
          <a:prstGeom prst="rect">
            <a:avLst/>
          </a:prstGeom>
          <a:noFill/>
          <a:ln w="9525">
            <a:noFill/>
            <a:miter lim="800000"/>
            <a:headEnd/>
            <a:tailEnd/>
          </a:ln>
        </p:spPr>
      </p:pic>
      <p:pic>
        <p:nvPicPr>
          <p:cNvPr id="9223" name="Billede 6"/>
          <p:cNvPicPr>
            <a:picLocks noChangeAspect="1" noChangeArrowheads="1"/>
          </p:cNvPicPr>
          <p:nvPr/>
        </p:nvPicPr>
        <p:blipFill>
          <a:blip r:embed="rId3"/>
          <a:srcRect/>
          <a:stretch>
            <a:fillRect/>
          </a:stretch>
        </p:blipFill>
        <p:spPr bwMode="auto">
          <a:xfrm>
            <a:off x="844550" y="1676400"/>
            <a:ext cx="5719763" cy="904875"/>
          </a:xfrm>
          <a:prstGeom prst="rect">
            <a:avLst/>
          </a:prstGeom>
          <a:noFill/>
          <a:ln w="9525">
            <a:noFill/>
            <a:miter lim="800000"/>
            <a:headEnd/>
            <a:tailEnd/>
          </a:ln>
        </p:spPr>
      </p:pic>
      <p:pic>
        <p:nvPicPr>
          <p:cNvPr id="9224" name="Billede 7"/>
          <p:cNvPicPr>
            <a:picLocks noChangeAspect="1" noChangeArrowheads="1"/>
          </p:cNvPicPr>
          <p:nvPr/>
        </p:nvPicPr>
        <p:blipFill>
          <a:blip r:embed="rId3"/>
          <a:srcRect/>
          <a:stretch>
            <a:fillRect/>
          </a:stretch>
        </p:blipFill>
        <p:spPr bwMode="auto">
          <a:xfrm>
            <a:off x="2771775" y="3667125"/>
            <a:ext cx="5719763" cy="9048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el 1"/>
          <p:cNvSpPr>
            <a:spLocks noGrp="1"/>
          </p:cNvSpPr>
          <p:nvPr>
            <p:ph type="title"/>
          </p:nvPr>
        </p:nvSpPr>
        <p:spPr>
          <a:xfrm>
            <a:off x="612775" y="228600"/>
            <a:ext cx="8153400" cy="990600"/>
          </a:xfrm>
        </p:spPr>
        <p:txBody>
          <a:bodyPr/>
          <a:lstStyle/>
          <a:p>
            <a:pPr eaLnBrk="1" hangingPunct="1"/>
            <a:r>
              <a:rPr lang="da-DK" sz="2800"/>
              <a:t>Hvordan kan samarbejdet omkring fremmedsprog styrkes på tværs af de videregående uddannelser? </a:t>
            </a:r>
          </a:p>
        </p:txBody>
      </p:sp>
      <p:sp>
        <p:nvSpPr>
          <p:cNvPr id="10243" name="Pladsholder til indhold 2"/>
          <p:cNvSpPr>
            <a:spLocks noGrp="1"/>
          </p:cNvSpPr>
          <p:nvPr>
            <p:ph sz="quarter" idx="1"/>
          </p:nvPr>
        </p:nvSpPr>
        <p:spPr>
          <a:xfrm>
            <a:off x="539750" y="1773238"/>
            <a:ext cx="8153400" cy="3959225"/>
          </a:xfrm>
        </p:spPr>
        <p:txBody>
          <a:bodyPr/>
          <a:lstStyle/>
          <a:p>
            <a:pPr marL="0" indent="0">
              <a:buFont typeface="Wingdings" pitchFamily="-1" charset="2"/>
              <a:buNone/>
            </a:pPr>
            <a:r>
              <a:rPr lang="da-DK" sz="1800"/>
              <a:t>Redegørelse om større sammenhæng i det videregående uddannelsessystem: ”</a:t>
            </a:r>
            <a:r>
              <a:rPr lang="da-DK" sz="1800" i="1"/>
              <a:t>Institutionerne bør i samarbejde blive bedre til at udnytte hinandens videngrundlag og styrkepositioner på tværs af sektorer, så kvaliteten af uddannelserne løftes i hele det videregående uddannelsessystem.”</a:t>
            </a:r>
            <a:r>
              <a:rPr lang="da-DK" sz="1800"/>
              <a:t>(s. 24).</a:t>
            </a:r>
          </a:p>
          <a:p>
            <a:pPr marL="0" indent="0">
              <a:buFont typeface="Wingdings" pitchFamily="-1" charset="2"/>
              <a:buNone/>
            </a:pPr>
            <a:r>
              <a:rPr lang="da-DK" sz="1800"/>
              <a:t>Fire centrale områder, hvor et samarbejde kan give mening for alle involverede:</a:t>
            </a:r>
          </a:p>
          <a:p>
            <a:pPr marL="0" indent="0"/>
            <a:r>
              <a:rPr lang="da-DK" sz="1800"/>
              <a:t>Udvikling af fremmedsprogsdidaktik</a:t>
            </a:r>
          </a:p>
          <a:p>
            <a:pPr marL="0" indent="0"/>
            <a:r>
              <a:rPr lang="da-DK" sz="1800"/>
              <a:t>Udvikling af målrettede efter- og videreuddannelsestilbud til eksempelvis folkeskole-  og gymnasielærere</a:t>
            </a:r>
          </a:p>
          <a:p>
            <a:pPr marL="0" indent="0"/>
            <a:r>
              <a:rPr lang="da-DK" sz="1800"/>
              <a:t>Udvikling af en læreruddannelsesretning med en særlig sproglig profil</a:t>
            </a:r>
          </a:p>
          <a:p>
            <a:pPr marL="0" indent="0"/>
            <a:r>
              <a:rPr lang="da-DK" sz="1800"/>
              <a:t>Udviklingen af moduler med fokus på fremmedsprog og innovation, som tilbydes studerende på de videregående uddannelser.</a:t>
            </a:r>
          </a:p>
          <a:p>
            <a:pPr marL="0" indent="0" eaLnBrk="1" hangingPunct="1">
              <a:buFont typeface="Wingdings" pitchFamily="-1" charset="2"/>
              <a:buNone/>
            </a:pPr>
            <a:endParaRPr lang="da-DK" sz="1800"/>
          </a:p>
        </p:txBody>
      </p:sp>
      <p:pic>
        <p:nvPicPr>
          <p:cNvPr id="10244" name="Billede 3"/>
          <p:cNvPicPr>
            <a:picLocks noChangeAspect="1" noChangeArrowheads="1"/>
          </p:cNvPicPr>
          <p:nvPr/>
        </p:nvPicPr>
        <p:blipFill>
          <a:blip r:embed="rId2"/>
          <a:srcRect/>
          <a:stretch>
            <a:fillRect/>
          </a:stretch>
        </p:blipFill>
        <p:spPr bwMode="auto">
          <a:xfrm>
            <a:off x="1979613" y="5805488"/>
            <a:ext cx="5719762" cy="9048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Pladsholder til indhold 2"/>
          <p:cNvSpPr>
            <a:spLocks noGrp="1"/>
          </p:cNvSpPr>
          <p:nvPr>
            <p:ph sz="quarter" idx="1"/>
          </p:nvPr>
        </p:nvSpPr>
        <p:spPr>
          <a:xfrm>
            <a:off x="539750" y="1628775"/>
            <a:ext cx="8153400" cy="4103688"/>
          </a:xfrm>
        </p:spPr>
        <p:txBody>
          <a:bodyPr/>
          <a:lstStyle/>
          <a:p>
            <a:r>
              <a:rPr lang="da-DK" sz="2400"/>
              <a:t>I arbejdsgruppens anbefalinger fremhæves, at der er et efterslæb i forhold til at prioritere fremmedsprogsdidaktikken: </a:t>
            </a:r>
            <a:r>
              <a:rPr lang="da-DK" sz="2400" i="1"/>
              <a:t>”Kortlægningen af forskningslandskabet inden for uddannelsesforskning har påvist, at der på universiteterne er et meget beskedent fokus på fremmedsprogsdidaktik, og at ganske få aktive danske forskere har bidraget til udvikling af den didaktiske forskning inden for sprogfagene. Der er et stort behov for samarbejde mellem universiteter og sproglærere på professionshøjskolerne med henblik på at skabe sprogdidaktisk udvikling og et forskningsbaseret vidensgrundlag for praksis.</a:t>
            </a:r>
            <a:r>
              <a:rPr lang="da-DK" sz="2400"/>
              <a:t> (s. 59). </a:t>
            </a:r>
          </a:p>
        </p:txBody>
      </p:sp>
      <p:sp>
        <p:nvSpPr>
          <p:cNvPr id="11267" name="Titel 3"/>
          <p:cNvSpPr>
            <a:spLocks noGrp="1"/>
          </p:cNvSpPr>
          <p:nvPr>
            <p:ph type="title"/>
          </p:nvPr>
        </p:nvSpPr>
        <p:spPr>
          <a:xfrm>
            <a:off x="468313" y="404813"/>
            <a:ext cx="8153400" cy="647700"/>
          </a:xfrm>
        </p:spPr>
        <p:txBody>
          <a:bodyPr/>
          <a:lstStyle/>
          <a:p>
            <a:r>
              <a:rPr lang="da-DK" sz="3600"/>
              <a:t/>
            </a:r>
            <a:br>
              <a:rPr lang="da-DK" sz="3600"/>
            </a:br>
            <a:r>
              <a:rPr lang="da-DK" sz="3600"/>
              <a:t>Udvikling af fremmedsprogsdidaktik</a:t>
            </a:r>
            <a:br>
              <a:rPr lang="da-DK" sz="3600"/>
            </a:br>
            <a:endParaRPr lang="da-DK" sz="3600"/>
          </a:p>
        </p:txBody>
      </p:sp>
      <p:pic>
        <p:nvPicPr>
          <p:cNvPr id="11268" name="Billede 3"/>
          <p:cNvPicPr>
            <a:picLocks noChangeAspect="1" noChangeArrowheads="1"/>
          </p:cNvPicPr>
          <p:nvPr/>
        </p:nvPicPr>
        <p:blipFill>
          <a:blip r:embed="rId2"/>
          <a:srcRect/>
          <a:stretch>
            <a:fillRect/>
          </a:stretch>
        </p:blipFill>
        <p:spPr bwMode="auto">
          <a:xfrm>
            <a:off x="1835150" y="5805488"/>
            <a:ext cx="5721350" cy="9048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itel 1"/>
          <p:cNvSpPr>
            <a:spLocks noGrp="1"/>
          </p:cNvSpPr>
          <p:nvPr>
            <p:ph type="title"/>
          </p:nvPr>
        </p:nvSpPr>
        <p:spPr>
          <a:xfrm>
            <a:off x="612775" y="228600"/>
            <a:ext cx="8153400" cy="990600"/>
          </a:xfrm>
        </p:spPr>
        <p:txBody>
          <a:bodyPr/>
          <a:lstStyle/>
          <a:p>
            <a:pPr eaLnBrk="1" hangingPunct="1"/>
            <a:r>
              <a:rPr lang="da-DK" sz="2400"/>
              <a:t/>
            </a:r>
            <a:br>
              <a:rPr lang="da-DK" sz="2400"/>
            </a:br>
            <a:r>
              <a:rPr lang="da-DK" sz="2400"/>
              <a:t/>
            </a:r>
            <a:br>
              <a:rPr lang="da-DK" sz="2400"/>
            </a:br>
            <a:r>
              <a:rPr lang="da-DK" sz="2400" b="1"/>
              <a:t>Udvikling af målrettede efter- og videreuddannelsestilbud til eksempelvis folkeskole- og gymnasielærere </a:t>
            </a:r>
            <a:r>
              <a:rPr lang="da-DK" b="1"/>
              <a:t/>
            </a:r>
            <a:br>
              <a:rPr lang="da-DK" b="1"/>
            </a:br>
            <a:endParaRPr lang="da-DK" b="1"/>
          </a:p>
        </p:txBody>
      </p:sp>
      <p:sp>
        <p:nvSpPr>
          <p:cNvPr id="12291" name="Pladsholder til indhold 2"/>
          <p:cNvSpPr>
            <a:spLocks noGrp="1"/>
          </p:cNvSpPr>
          <p:nvPr>
            <p:ph sz="quarter" idx="1"/>
          </p:nvPr>
        </p:nvSpPr>
        <p:spPr>
          <a:xfrm>
            <a:off x="611188" y="1916113"/>
            <a:ext cx="8153400" cy="3744912"/>
          </a:xfrm>
        </p:spPr>
        <p:txBody>
          <a:bodyPr/>
          <a:lstStyle/>
          <a:p>
            <a:pPr eaLnBrk="1" hangingPunct="1"/>
            <a:r>
              <a:rPr lang="da-DK" sz="2400"/>
              <a:t>På folkeskoleområdet viser en OECD-undersøgelse fra 2009, at DK ligger på en 22. plads ud af 24 mulige ift., hvor meget efteruddannelse lærerne generelt får. </a:t>
            </a:r>
          </a:p>
          <a:p>
            <a:pPr eaLnBrk="1" hangingPunct="1"/>
            <a:r>
              <a:rPr lang="da-DK" sz="2400"/>
              <a:t>Arbejdsgruppen vurderer, at der også er behov for efter- og videreuddannelse indenfor gymnasieområdet.</a:t>
            </a:r>
          </a:p>
          <a:p>
            <a:pPr eaLnBrk="1" hangingPunct="1">
              <a:buFont typeface="Wingdings" pitchFamily="-1" charset="2"/>
              <a:buNone/>
            </a:pPr>
            <a:r>
              <a:rPr lang="da-DK" sz="2400"/>
              <a:t>Det er en oplagt mulighed at udvikle sådanne efter- og videreuddannelsesforløb i et samarbejde mellem professionshøjskoler og universiteter, såvel i udviklingen af forløbene, som i gennemførelsen heraf. </a:t>
            </a:r>
          </a:p>
        </p:txBody>
      </p:sp>
      <p:pic>
        <p:nvPicPr>
          <p:cNvPr id="12292" name="Billede 3"/>
          <p:cNvPicPr>
            <a:picLocks noChangeAspect="1" noChangeArrowheads="1"/>
          </p:cNvPicPr>
          <p:nvPr/>
        </p:nvPicPr>
        <p:blipFill>
          <a:blip r:embed="rId2"/>
          <a:srcRect/>
          <a:stretch>
            <a:fillRect/>
          </a:stretch>
        </p:blipFill>
        <p:spPr bwMode="auto">
          <a:xfrm>
            <a:off x="1908175" y="5805488"/>
            <a:ext cx="5719763" cy="9048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el 1"/>
          <p:cNvSpPr>
            <a:spLocks noGrp="1"/>
          </p:cNvSpPr>
          <p:nvPr>
            <p:ph type="title" idx="4294967295"/>
          </p:nvPr>
        </p:nvSpPr>
        <p:spPr>
          <a:xfrm>
            <a:off x="612775" y="228600"/>
            <a:ext cx="8153400" cy="990600"/>
          </a:xfrm>
        </p:spPr>
        <p:txBody>
          <a:bodyPr/>
          <a:lstStyle/>
          <a:p>
            <a:pPr eaLnBrk="1" hangingPunct="1"/>
            <a:r>
              <a:rPr lang="da-DK" sz="3200" b="1"/>
              <a:t>Udvikling af en læreruddannelsesretning </a:t>
            </a:r>
            <a:br>
              <a:rPr lang="da-DK" sz="3200" b="1"/>
            </a:br>
            <a:r>
              <a:rPr lang="da-DK" sz="3200" b="1"/>
              <a:t>                            med en særlig sproglig profil</a:t>
            </a:r>
          </a:p>
        </p:txBody>
      </p:sp>
      <p:sp>
        <p:nvSpPr>
          <p:cNvPr id="13315" name="Pladsholder til indhold 2"/>
          <p:cNvSpPr>
            <a:spLocks noGrp="1"/>
          </p:cNvSpPr>
          <p:nvPr>
            <p:ph sz="quarter" idx="4294967295"/>
          </p:nvPr>
        </p:nvSpPr>
        <p:spPr>
          <a:xfrm>
            <a:off x="611188" y="1628775"/>
            <a:ext cx="8153400" cy="4608513"/>
          </a:xfrm>
        </p:spPr>
        <p:txBody>
          <a:bodyPr/>
          <a:lstStyle/>
          <a:p>
            <a:pPr marL="0" indent="0" eaLnBrk="1" hangingPunct="1">
              <a:buFont typeface="Wingdings" pitchFamily="-1" charset="2"/>
              <a:buNone/>
            </a:pPr>
            <a:r>
              <a:rPr lang="da-DK" sz="2400"/>
              <a:t>Følgegruppen, der har fulgt og evalueret Læreruddannelses loven af 2007 peger på to centrale principper:</a:t>
            </a:r>
          </a:p>
          <a:p>
            <a:pPr marL="0" indent="0" eaLnBrk="1" hangingPunct="1"/>
            <a:r>
              <a:rPr lang="da-DK" sz="2400" b="1"/>
              <a:t>Deregulering og internationalisering</a:t>
            </a:r>
          </a:p>
          <a:p>
            <a:pPr marL="0" indent="0" eaLnBrk="1" hangingPunct="1">
              <a:buFont typeface="Wingdings" pitchFamily="-1" charset="2"/>
              <a:buNone/>
            </a:pPr>
            <a:r>
              <a:rPr lang="da-DK" sz="2400"/>
              <a:t/>
            </a:r>
            <a:br>
              <a:rPr lang="da-DK" sz="2400"/>
            </a:br>
            <a:r>
              <a:rPr lang="da-DK" sz="2400"/>
              <a:t>Regeringens udspil fremsat d. 20 april 2012 beskriver en uddannelse, der fremover styres gennem centralt fastlagte kompetencemål for undervisningsfag. Uddannelsen bliver modulopbygget og fagene kan være på mellem 120 – 150 ECTS point </a:t>
            </a:r>
          </a:p>
          <a:p>
            <a:pPr marL="0" indent="0" eaLnBrk="1" hangingPunct="1">
              <a:buFont typeface="Wingdings" pitchFamily="-1" charset="2"/>
              <a:buNone/>
            </a:pPr>
            <a:endParaRPr lang="da-DK" sz="2400"/>
          </a:p>
          <a:p>
            <a:pPr marL="0" indent="0" eaLnBrk="1" hangingPunct="1">
              <a:buFont typeface="Wingdings" pitchFamily="-1" charset="2"/>
              <a:buNone/>
            </a:pPr>
            <a:r>
              <a:rPr lang="da-DK" sz="2400"/>
              <a:t>Gode muligheder for at udvikle særlige sproglærerprofiler</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el 1"/>
          <p:cNvSpPr>
            <a:spLocks noGrp="1"/>
          </p:cNvSpPr>
          <p:nvPr>
            <p:ph type="title"/>
          </p:nvPr>
        </p:nvSpPr>
        <p:spPr>
          <a:xfrm>
            <a:off x="612775" y="228600"/>
            <a:ext cx="8153400" cy="990600"/>
          </a:xfrm>
        </p:spPr>
        <p:txBody>
          <a:bodyPr/>
          <a:lstStyle/>
          <a:p>
            <a:pPr eaLnBrk="1" hangingPunct="1"/>
            <a:r>
              <a:rPr lang="da-DK" sz="2400"/>
              <a:t/>
            </a:r>
            <a:br>
              <a:rPr lang="da-DK" sz="2400"/>
            </a:br>
            <a:r>
              <a:rPr lang="da-DK" sz="3200" b="1"/>
              <a:t>Udviklingen af tværinstitutionelle moduler </a:t>
            </a:r>
            <a:br>
              <a:rPr lang="da-DK" sz="3200" b="1"/>
            </a:br>
            <a:r>
              <a:rPr lang="da-DK" sz="3200" b="1"/>
              <a:t>med fokus på fremmedsprog og innovation</a:t>
            </a:r>
            <a:r>
              <a:rPr lang="da-DK" sz="3200"/>
              <a:t/>
            </a:r>
            <a:br>
              <a:rPr lang="da-DK" sz="3200"/>
            </a:br>
            <a:endParaRPr lang="da-DK" sz="3200"/>
          </a:p>
        </p:txBody>
      </p:sp>
      <p:sp>
        <p:nvSpPr>
          <p:cNvPr id="14339" name="Pladsholder til indhold 2"/>
          <p:cNvSpPr>
            <a:spLocks noGrp="1"/>
          </p:cNvSpPr>
          <p:nvPr>
            <p:ph sz="quarter" idx="1"/>
          </p:nvPr>
        </p:nvSpPr>
        <p:spPr>
          <a:xfrm>
            <a:off x="539750" y="1628775"/>
            <a:ext cx="8153400" cy="4537075"/>
          </a:xfrm>
        </p:spPr>
        <p:txBody>
          <a:bodyPr/>
          <a:lstStyle/>
          <a:p>
            <a:pPr marL="0" indent="0" eaLnBrk="1" hangingPunct="1">
              <a:buFont typeface="Wingdings" pitchFamily="-1" charset="2"/>
              <a:buNone/>
            </a:pPr>
            <a:r>
              <a:rPr lang="da-DK" sz="2400"/>
              <a:t>I regeringens redegørelse om større sammenhæng i det videregående uddannelsessystem fremhæves det, at </a:t>
            </a:r>
            <a:r>
              <a:rPr lang="da-DK" sz="2400" i="1"/>
              <a:t>”Vi har brug for kompetente, innovative og entreprenante færdiguddannede ……de studerendes evne til at handle på muligheder skal fremmes. Foretagsomhed, idérigdom og evnen til at omsætte viden til værdi for andre skal i fokus.”</a:t>
            </a:r>
            <a:r>
              <a:rPr lang="da-DK" sz="2400"/>
              <a:t> (s. 26). </a:t>
            </a:r>
          </a:p>
          <a:p>
            <a:pPr marL="0" indent="0" eaLnBrk="1" hangingPunct="1">
              <a:buFont typeface="Wingdings" pitchFamily="-1" charset="2"/>
              <a:buNone/>
            </a:pPr>
            <a:r>
              <a:rPr lang="da-DK" sz="2400"/>
              <a:t>Derfor kunne en mulighed være at udvikle et modul med fokus på fremmedsprog og innovation, som kan tilbydes de studerende på tværs af uddannelsesinstitutioner.</a:t>
            </a:r>
          </a:p>
          <a:p>
            <a:pPr marL="0" indent="0" eaLnBrk="1" hangingPunct="1">
              <a:buFont typeface="Wingdings" pitchFamily="-1" charset="2"/>
              <a:buNone/>
            </a:pPr>
            <a:endParaRPr lang="da-DK" sz="240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fficie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ie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Median</Template>
  <TotalTime>1071</TotalTime>
  <Words>501</Words>
  <Application>Microsoft Macintosh PowerPoint</Application>
  <PresentationFormat>On-screen Show (4:3)</PresentationFormat>
  <Paragraphs>25</Paragraphs>
  <Slides>6</Slides>
  <Notes>1</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6</vt:i4>
      </vt:variant>
    </vt:vector>
  </HeadingPairs>
  <TitlesOfParts>
    <vt:vector size="12" baseType="lpstr">
      <vt:lpstr>Arial</vt:lpstr>
      <vt:lpstr>Tw Cen MT</vt:lpstr>
      <vt:lpstr>Wingdings</vt:lpstr>
      <vt:lpstr>Wingdings 2</vt:lpstr>
      <vt:lpstr>Calibri</vt:lpstr>
      <vt:lpstr>Median</vt:lpstr>
      <vt:lpstr>Fremmedsprogssamarbejde – på tværs af videregående uddannelser</vt:lpstr>
      <vt:lpstr>Hvordan kan samarbejdet omkring fremmedsprog styrkes på tværs af de videregående uddannelser? </vt:lpstr>
      <vt:lpstr> Udvikling af fremmedsprogsdidaktik </vt:lpstr>
      <vt:lpstr>  Udvikling af målrettede efter- og videreuddannelsestilbud til eksempelvis folkeskole- og gymnasielærere  </vt:lpstr>
      <vt:lpstr>Udvikling af en læreruddannelsesretning                              med en særlig sproglig profil</vt:lpstr>
      <vt:lpstr> Udviklingen af tværinstitutionelle moduler  med fokus på fremmedsprog og innovation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               uddannelse                                visioner</dc:title>
  <dc:creator>Elsebeth Jensen (EJ)</dc:creator>
  <cp:lastModifiedBy>René Dybdal Pedersen</cp:lastModifiedBy>
  <cp:revision>67</cp:revision>
  <dcterms:created xsi:type="dcterms:W3CDTF">2012-04-29T21:19:22Z</dcterms:created>
  <dcterms:modified xsi:type="dcterms:W3CDTF">2012-04-29T21:20:19Z</dcterms:modified>
</cp:coreProperties>
</file>